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cold-war/berlin-wall/videos/deconstructing-history-berlin-wal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ttyimages.com/detail/video/crossing-the-berlin-wall-cemetery-with-dogs-and-barbed-news-footage/142653776" TargetMode="External"/><Relationship Id="rId2" Type="http://schemas.openxmlformats.org/officeDocument/2006/relationships/hyperlink" Target="http://www.huffingtonpost.com/2014/11/07/berlin-wall-escape-stories_n_609060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://www.independent.co.uk/arts-entertainment/the-leap-of-hope-that-ended-in-despair-116710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Cold war: </a:t>
            </a:r>
            <a:br>
              <a:rPr lang="en-US" dirty="0"/>
            </a:br>
            <a:r>
              <a:rPr lang="en-US" dirty="0"/>
              <a:t>The berlin wall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Aug. 1961 – Nov. 9, 1989</a:t>
            </a:r>
          </a:p>
        </p:txBody>
      </p:sp>
    </p:spTree>
    <p:extLst>
      <p:ext uri="{BB962C8B-B14F-4D97-AF65-F5344CB8AC3E}">
        <p14:creationId xmlns:p14="http://schemas.microsoft.com/office/powerpoint/2010/main" val="458285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7071" y="5863088"/>
            <a:ext cx="3994030" cy="88133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Image Source: http://historycoldwarera.webnode.com/main-events/berlin-blockade/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416" y="335171"/>
            <a:ext cx="6409247" cy="640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71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992" y="685800"/>
            <a:ext cx="8096250" cy="5238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7326" y="5852073"/>
            <a:ext cx="4084674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722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History Channel Berlin Wall Video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5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800" y="4495710"/>
            <a:ext cx="6116129" cy="1485900"/>
          </a:xfrm>
        </p:spPr>
        <p:txBody>
          <a:bodyPr>
            <a:normAutofit fontScale="90000"/>
          </a:bodyPr>
          <a:lstStyle/>
          <a:p>
            <a:r>
              <a:rPr lang="en-US" sz="2000" dirty="0">
                <a:hlinkClick r:id="rId2"/>
              </a:rPr>
              <a:t>10 Greatest Escapes</a:t>
            </a:r>
            <a:br>
              <a:rPr lang="en-US" sz="2000" dirty="0"/>
            </a:br>
            <a:br>
              <a:rPr lang="en-US" sz="2000" dirty="0"/>
            </a:br>
            <a:r>
              <a:rPr lang="fr-FR" sz="2000" dirty="0">
                <a:hlinkClick r:id="rId3"/>
              </a:rPr>
              <a:t>http://www.gettyimages.com/detail/video/crossing-the-berlin-wall-cemetery-with-dogs-and-barbed-news-footage/142653776</a:t>
            </a:r>
            <a:br>
              <a:rPr lang="fr-FR" sz="2000" dirty="0"/>
            </a:br>
            <a:br>
              <a:rPr lang="fr-FR" sz="2000" dirty="0"/>
            </a:br>
            <a:r>
              <a:rPr lang="fr-FR" sz="2000" dirty="0"/>
              <a:t>Schumann article </a:t>
            </a:r>
            <a:r>
              <a:rPr lang="fr-FR" sz="2000" dirty="0">
                <a:hlinkClick r:id="rId4"/>
              </a:rPr>
              <a:t>http://www.independent.co.uk/arts-entertainment/the-leap-of-hope-that-ended-in-despair-1167101.html</a:t>
            </a:r>
            <a:br>
              <a:rPr lang="fr-FR" sz="2000" dirty="0"/>
            </a:br>
            <a:br>
              <a:rPr lang="fr-FR" sz="2000" dirty="0"/>
            </a:b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800" y="209460"/>
            <a:ext cx="5645570" cy="36292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7366" y="3849379"/>
            <a:ext cx="58650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Conrad Schumann – East German NCO leaping to freedom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26083" y="78214"/>
            <a:ext cx="3971205" cy="39921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55147" y="4132053"/>
            <a:ext cx="4342141" cy="15081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East German police use picks and shovels to tear up railroad tracks used by Harry </a:t>
            </a:r>
            <a:r>
              <a:rPr lang="en-US" dirty="0" err="1"/>
              <a:t>Deterling</a:t>
            </a:r>
            <a:r>
              <a:rPr lang="en-US" dirty="0"/>
              <a:t> to drive a train into West Berlin on Dec. 5, 1961. </a:t>
            </a:r>
            <a:r>
              <a:rPr lang="en-US" sz="1000" dirty="0"/>
              <a:t>Source: http://www.huffingtonpost.com/2014/11/07/berlin-wall-escape-stories_n_6090602.html</a:t>
            </a:r>
          </a:p>
        </p:txBody>
      </p:sp>
    </p:spTree>
    <p:extLst>
      <p:ext uri="{BB962C8B-B14F-4D97-AF65-F5344CB8AC3E}">
        <p14:creationId xmlns:p14="http://schemas.microsoft.com/office/powerpoint/2010/main" val="414612553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22</TotalTime>
  <Words>71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Cold war:  The berlin wall</vt:lpstr>
      <vt:lpstr>PowerPoint Presentation</vt:lpstr>
      <vt:lpstr>PowerPoint Presentation</vt:lpstr>
      <vt:lpstr>PowerPoint Presentation</vt:lpstr>
      <vt:lpstr>10 Greatest Escapes  http://www.gettyimages.com/detail/video/crossing-the-berlin-wall-cemetery-with-dogs-and-barbed-news-footage/142653776  Schumann article http://www.independent.co.uk/arts-entertainment/the-leap-of-hope-that-ended-in-despair-1167101.html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 war:  The berlin wall</dc:title>
  <dc:creator>Stephanie Morrell</dc:creator>
  <cp:lastModifiedBy>Stephanie Morrell</cp:lastModifiedBy>
  <cp:revision>4</cp:revision>
  <dcterms:created xsi:type="dcterms:W3CDTF">2017-02-13T01:30:27Z</dcterms:created>
  <dcterms:modified xsi:type="dcterms:W3CDTF">2017-02-13T01:52:57Z</dcterms:modified>
</cp:coreProperties>
</file>