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64" r:id="rId2"/>
    <p:sldId id="256" r:id="rId3"/>
    <p:sldId id="259" r:id="rId4"/>
    <p:sldId id="261" r:id="rId5"/>
    <p:sldId id="258" r:id="rId6"/>
    <p:sldId id="262" r:id="rId7"/>
    <p:sldId id="263" r:id="rId8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C115610-287E-4BCF-815C-75BA96212DB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7EC83C0-AFB9-4B4B-9D22-938D4C22E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5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O8Z12Ri1U" TargetMode="External"/><Relationship Id="rId2" Type="http://schemas.openxmlformats.org/officeDocument/2006/relationships/hyperlink" Target="https://www.youtube.com/watch?v=O1KJRRSB_X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Ez8-oywKU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shingtonpost.com/news/wonk/wp/2016/01/04/how-a-white-australian-rapper-mastered-her-blaccent/?tid=sm_t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kepart.com/article/2016/04/13/what-perception-professional-hair-means-black-job-seek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56" y="4527932"/>
            <a:ext cx="1902651" cy="2248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6" y="4527932"/>
            <a:ext cx="2212110" cy="222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267" y="4527932"/>
            <a:ext cx="2248299" cy="224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048" y="99152"/>
            <a:ext cx="11578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Starter #</a:t>
            </a:r>
            <a:r>
              <a:rPr lang="en-US" sz="2800" b="1" dirty="0" smtClean="0"/>
              <a:t>1-3: </a:t>
            </a:r>
            <a:r>
              <a:rPr lang="en-US" sz="2800" i="1" dirty="0" smtClean="0">
                <a:solidFill>
                  <a:srgbClr val="FFFF00"/>
                </a:solidFill>
              </a:rPr>
              <a:t>Write a journal response to following questions.  You may consider the questions as a whole or focus your answer on a single question.  Make sure to support your opinion.</a:t>
            </a:r>
          </a:p>
          <a:p>
            <a:endParaRPr lang="en-US" sz="2800" i="1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Is it OK for white people to wear their hair in dreadlocks, corn rows, or Afros (traditionally African/African American styles)?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Is it OK for non-Hindus to wear a </a:t>
            </a:r>
            <a:r>
              <a:rPr lang="en-US" sz="2800" b="1" dirty="0" err="1" smtClean="0">
                <a:solidFill>
                  <a:srgbClr val="FFFF00"/>
                </a:solidFill>
              </a:rPr>
              <a:t>Bindi</a:t>
            </a:r>
            <a:r>
              <a:rPr lang="en-US" sz="2800" b="1" dirty="0" smtClean="0">
                <a:solidFill>
                  <a:srgbClr val="FFFF00"/>
                </a:solidFill>
              </a:rPr>
              <a:t> (a decoration in the middle of the forehead that is part of the Hindu religion).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FFFF00"/>
                </a:solidFill>
              </a:rPr>
              <a:t>Is it OK for white singers to make/sell/perform rap music?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526" y="4918342"/>
            <a:ext cx="2472675" cy="1390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161" y="45279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appropriation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u="sng" dirty="0" smtClean="0"/>
              <a:t>cultural appropriation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36914"/>
            <a:ext cx="9905998" cy="371203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process by which cultures adopt customs and knowledge from other cultures and use them for their own benefit</a:t>
            </a:r>
          </a:p>
          <a:p>
            <a:r>
              <a:rPr lang="en-US" sz="3000" dirty="0" smtClean="0"/>
              <a:t>Often viewed as exploitation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645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10" y="539827"/>
            <a:ext cx="10518601" cy="6213512"/>
          </a:xfrm>
        </p:spPr>
        <p:txBody>
          <a:bodyPr>
            <a:normAutofit/>
          </a:bodyPr>
          <a:lstStyle/>
          <a:p>
            <a:r>
              <a:rPr lang="en-US" sz="3000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Ethnocentric</a:t>
            </a:r>
            <a:r>
              <a:rPr lang="en-US" sz="3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</a:p>
          <a:p>
            <a:pPr marL="800100" lvl="1" indent="-342900">
              <a:buAutoNum type="arabicPeriod"/>
            </a:pPr>
            <a:r>
              <a:rPr lang="en-US" sz="3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Viewing one’s culture as superior to others</a:t>
            </a:r>
          </a:p>
          <a:p>
            <a:pPr marL="800100" lvl="1" indent="-342900">
              <a:buAutoNum type="arabicPeriod"/>
            </a:pPr>
            <a:r>
              <a:rPr lang="en-US" sz="3000" dirty="0" smtClean="0">
                <a:effectLst/>
              </a:rPr>
              <a:t> evaluating </a:t>
            </a:r>
            <a:r>
              <a:rPr lang="en-US" sz="3000" dirty="0">
                <a:effectLst/>
              </a:rPr>
              <a:t>other peoples and cultures according to the standards of one's own culture</a:t>
            </a:r>
            <a:endParaRPr lang="en-US" sz="3000" u="sng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en-US" sz="3000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Eurocentric</a:t>
            </a:r>
            <a:r>
              <a:rPr lang="en-US" sz="3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– regarding European/white/western culture as preeminent</a:t>
            </a:r>
          </a:p>
          <a:p>
            <a:r>
              <a:rPr lang="en-US" sz="3000" u="sng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Afrocentric</a:t>
            </a:r>
            <a:r>
              <a:rPr lang="en-US" sz="3000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– regarding African or black culture as preeminent</a:t>
            </a:r>
          </a:p>
          <a:p>
            <a:pPr marL="0" indent="0">
              <a:buNone/>
            </a:pPr>
            <a:endParaRPr lang="en-US" sz="3000" u="sng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7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Amandla Stenberg: Don't Cash Crop On My Cornrows</a:t>
            </a:r>
            <a:endParaRPr lang="en-US" sz="2800" dirty="0"/>
          </a:p>
          <a:p>
            <a:r>
              <a:rPr lang="en-US" sz="3000" dirty="0" smtClean="0">
                <a:hlinkClick r:id="rId3"/>
              </a:rPr>
              <a:t>Kat </a:t>
            </a:r>
            <a:r>
              <a:rPr lang="en-US" sz="3000" dirty="0" err="1" smtClean="0">
                <a:hlinkClick r:id="rId3"/>
              </a:rPr>
              <a:t>Blaque</a:t>
            </a:r>
            <a:r>
              <a:rPr lang="en-US" sz="3000" dirty="0" smtClean="0">
                <a:hlinkClick r:id="rId3"/>
              </a:rPr>
              <a:t> - True Tea</a:t>
            </a:r>
            <a:endParaRPr lang="en-US" sz="3000" dirty="0" smtClean="0"/>
          </a:p>
          <a:p>
            <a:r>
              <a:rPr lang="en-US" sz="3200" dirty="0" smtClean="0">
                <a:hlinkClick r:id="rId4"/>
              </a:rPr>
              <a:t>Fashion &amp; Cultural Appropriation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9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hlinkClick r:id="rId2"/>
              </a:rPr>
              <a:t>How Iggy Azalea Mastered Her "</a:t>
            </a:r>
            <a:r>
              <a:rPr lang="en-US" sz="3000" dirty="0" err="1" smtClean="0">
                <a:hlinkClick r:id="rId2"/>
              </a:rPr>
              <a:t>Blaccent</a:t>
            </a:r>
            <a:r>
              <a:rPr lang="en-US" sz="3000" dirty="0" smtClean="0">
                <a:hlinkClick r:id="rId2"/>
              </a:rPr>
              <a:t>"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301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www.bbc.com/news/uk-36279845</a:t>
            </a:r>
          </a:p>
          <a:p>
            <a:r>
              <a:rPr lang="en-US" dirty="0">
                <a:hlinkClick r:id="rId2"/>
              </a:rPr>
              <a:t>http://www.diversityinc.com/news/hairstyles-of-black-women-cases-of-discrimination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http://www.ebony.com/style/fighting-for-our-hair-in-corporate-america-032#axzz4W9Bd78TX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twitter.com/BonKamona/status/717457819864272896/photo/1?ref_src=twsrc%5Etfw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www.takepart.com/article/2016/04/13/what-perception-professional-hair-means-black-job-seekers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1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1462</TotalTime>
  <Words>209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PowerPoint Presentation</vt:lpstr>
      <vt:lpstr>Cultural appropriation</vt:lpstr>
      <vt:lpstr>What is cultural appropriation?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appropriation</dc:title>
  <dc:creator>Morrell, Stephanie</dc:creator>
  <cp:lastModifiedBy>Morrell, Stephanie</cp:lastModifiedBy>
  <cp:revision>18</cp:revision>
  <cp:lastPrinted>2016-02-19T13:30:59Z</cp:lastPrinted>
  <dcterms:created xsi:type="dcterms:W3CDTF">2016-02-16T15:08:57Z</dcterms:created>
  <dcterms:modified xsi:type="dcterms:W3CDTF">2018-01-24T20:50:52Z</dcterms:modified>
</cp:coreProperties>
</file>