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660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2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9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613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1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58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99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75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Shapes of states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Landlocked  state</a:t>
            </a:r>
          </a:p>
          <a:p>
            <a:r>
              <a:rPr lang="en-US" sz="3000" dirty="0" smtClean="0"/>
              <a:t>Prorupted state</a:t>
            </a:r>
            <a:endParaRPr lang="en-US" sz="3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48" y="276225"/>
            <a:ext cx="6634767" cy="5393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8548" y="5867400"/>
            <a:ext cx="6634767" cy="64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http://sites.stedwards.edu/craigc-crij4347asp2015/middle-eastnorth-africa/taliban/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08" y="1801688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Fragmented  state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68" y="0"/>
            <a:ext cx="7858632" cy="5506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3523" y="5894024"/>
            <a:ext cx="69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http://www.lib.utexas.edu/maps/commonwealth.html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Venezuela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08" y="1801688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Compact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96" y="204787"/>
            <a:ext cx="6821320" cy="5112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8265" y="5750805"/>
            <a:ext cx="656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http://travelquaz.com/map-of-venezuela.html/map-of-venezuela-map-of-world-map-of-europe-map-of-asia-map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 &amp; </a:t>
            </a:r>
            <a:br>
              <a:rPr lang="en-US" dirty="0" smtClean="0"/>
            </a:br>
            <a:r>
              <a:rPr lang="en-US" dirty="0" smtClean="0"/>
              <a:t>Lesotho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3652092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is the perforated state?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32" y="290512"/>
            <a:ext cx="6286386" cy="4695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3692" y="5486400"/>
            <a:ext cx="683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http://www.traveltales.ca/www/AFRICA/08%20Lesotho/lesotho.htm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Prorupted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39" y="349443"/>
            <a:ext cx="7450077" cy="559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49" y="5867400"/>
            <a:ext cx="663476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Marino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Landlocked state</a:t>
            </a:r>
          </a:p>
          <a:p>
            <a:r>
              <a:rPr lang="en-US" sz="3000" dirty="0" smtClean="0"/>
              <a:t>Compact state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03" y="439079"/>
            <a:ext cx="5001207" cy="5377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8478" y="6211229"/>
            <a:ext cx="65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http://maplists.com/wp-content/uploads/map-of-europe-san-marino-37558575.jpg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Perforated state</a:t>
            </a:r>
          </a:p>
          <a:p>
            <a:r>
              <a:rPr lang="en-US" sz="3000" dirty="0" smtClean="0"/>
              <a:t>Elongated state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03" y="439079"/>
            <a:ext cx="5001207" cy="5377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8478" y="6211229"/>
            <a:ext cx="65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http://maplists.com/wp-content/uploads/map-of-europe-san-marino-37558575.jpg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Compact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620" y="472477"/>
            <a:ext cx="6212623" cy="4395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4751" y="5252224"/>
            <a:ext cx="587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http://www.operationworld.org/country/pola/owtext.html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Malaysia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705815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Fragmented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79" y="260703"/>
            <a:ext cx="8410221" cy="4283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0215" y="5241073"/>
            <a:ext cx="635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http://malaysiamap.facts.co/malaysiamapof/malaysiamap.php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Fragmented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81" y="259961"/>
            <a:ext cx="6898835" cy="4891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1278" y="5408341"/>
            <a:ext cx="758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http://www.bing.com/images/search%5C?q=usa+map&amp;view=detail&amp;first=0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Croatia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Elongated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61" y="279012"/>
            <a:ext cx="6324535" cy="4750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2878" y="5285678"/>
            <a:ext cx="59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http://www.lonelyplanet.com/maps/europe/croatia/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64" y="588923"/>
            <a:ext cx="7592252" cy="505359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841" y="2317595"/>
            <a:ext cx="960120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Landlocked </a:t>
            </a:r>
            <a:r>
              <a:rPr lang="en-US" sz="3000" dirty="0" smtClean="0"/>
              <a:t>state</a:t>
            </a:r>
          </a:p>
          <a:p>
            <a:r>
              <a:rPr lang="en-US" sz="3000" dirty="0" smtClean="0"/>
              <a:t>Compact state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174166" y="6155473"/>
            <a:ext cx="628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http://mapssite.blogspot.com/2009/09/map-of-europe-hungary.html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41</TotalTime>
  <Words>91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Shapes of states review</vt:lpstr>
      <vt:lpstr>Thailand</vt:lpstr>
      <vt:lpstr>San Marino</vt:lpstr>
      <vt:lpstr>Italy</vt:lpstr>
      <vt:lpstr>Poland</vt:lpstr>
      <vt:lpstr>Malaysia</vt:lpstr>
      <vt:lpstr>United States</vt:lpstr>
      <vt:lpstr>Croatia</vt:lpstr>
      <vt:lpstr>Hungary</vt:lpstr>
      <vt:lpstr>Afghanistan </vt:lpstr>
      <vt:lpstr>Russia</vt:lpstr>
      <vt:lpstr>Venezuela</vt:lpstr>
      <vt:lpstr>South Africa &amp;  Lesotho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 of states review</dc:title>
  <dc:creator>Morrell, Stephanie</dc:creator>
  <cp:lastModifiedBy>Morrell, Stephanie</cp:lastModifiedBy>
  <cp:revision>9</cp:revision>
  <dcterms:created xsi:type="dcterms:W3CDTF">2017-02-07T13:09:37Z</dcterms:created>
  <dcterms:modified xsi:type="dcterms:W3CDTF">2017-02-07T15:00:15Z</dcterms:modified>
</cp:coreProperties>
</file>